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9604950" cy="39604950"/>
  <p:notesSz cx="6858000" cy="9144000"/>
  <p:defaultTextStyle>
    <a:defPPr>
      <a:defRPr lang="de-DE"/>
    </a:defPPr>
    <a:lvl1pPr marL="0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1pPr>
    <a:lvl2pPr marL="844906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2pPr>
    <a:lvl3pPr marL="1689811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3pPr>
    <a:lvl4pPr marL="2534717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4pPr>
    <a:lvl5pPr marL="3379622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5pPr>
    <a:lvl6pPr marL="4224528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6pPr>
    <a:lvl7pPr marL="5069434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7pPr>
    <a:lvl8pPr marL="5914339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8pPr>
    <a:lvl9pPr marL="6759245" algn="l" defTabSz="1689811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9" d="100"/>
          <a:sy n="19" d="100"/>
        </p:scale>
        <p:origin x="-3318" y="-198"/>
      </p:cViewPr>
      <p:guideLst>
        <p:guide orient="horz" pos="12474"/>
        <p:guide pos="124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70372" y="12303213"/>
            <a:ext cx="33664208" cy="8489394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940743" y="22442805"/>
            <a:ext cx="27723465" cy="10121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44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8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34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379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224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069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75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8713589" y="1586043"/>
            <a:ext cx="8911114" cy="33792557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980248" y="1586043"/>
            <a:ext cx="26073259" cy="3379255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28518" y="25449856"/>
            <a:ext cx="33664208" cy="7865983"/>
          </a:xfrm>
        </p:spPr>
        <p:txBody>
          <a:bodyPr anchor="t"/>
          <a:lstStyle>
            <a:lvl1pPr algn="l">
              <a:defRPr sz="74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128518" y="16786270"/>
            <a:ext cx="33664208" cy="8663580"/>
          </a:xfrm>
        </p:spPr>
        <p:txBody>
          <a:bodyPr anchor="b"/>
          <a:lstStyle>
            <a:lvl1pPr marL="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1pPr>
            <a:lvl2pPr marL="84490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2pPr>
            <a:lvl3pPr marL="1689811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53471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4pPr>
            <a:lvl5pPr marL="3379622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5pPr>
            <a:lvl6pPr marL="4224528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6pPr>
            <a:lvl7pPr marL="5069434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7pPr>
            <a:lvl8pPr marL="591433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8pPr>
            <a:lvl9pPr marL="675924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980247" y="9241164"/>
            <a:ext cx="17492187" cy="26137436"/>
          </a:xfrm>
        </p:spPr>
        <p:txBody>
          <a:bodyPr/>
          <a:lstStyle>
            <a:lvl1pPr>
              <a:defRPr sz="52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0132516" y="9241164"/>
            <a:ext cx="17492187" cy="26137436"/>
          </a:xfrm>
        </p:spPr>
        <p:txBody>
          <a:bodyPr/>
          <a:lstStyle>
            <a:lvl1pPr>
              <a:defRPr sz="5200"/>
            </a:lvl1pPr>
            <a:lvl2pPr>
              <a:defRPr sz="4400"/>
            </a:lvl2pPr>
            <a:lvl3pPr>
              <a:defRPr sz="37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80248" y="8865277"/>
            <a:ext cx="17499064" cy="3694626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44906" indent="0">
              <a:buNone/>
              <a:defRPr sz="3700" b="1"/>
            </a:lvl2pPr>
            <a:lvl3pPr marL="1689811" indent="0">
              <a:buNone/>
              <a:defRPr sz="3300" b="1"/>
            </a:lvl3pPr>
            <a:lvl4pPr marL="2534717" indent="0">
              <a:buNone/>
              <a:defRPr sz="3000" b="1"/>
            </a:lvl4pPr>
            <a:lvl5pPr marL="3379622" indent="0">
              <a:buNone/>
              <a:defRPr sz="3000" b="1"/>
            </a:lvl5pPr>
            <a:lvl6pPr marL="4224528" indent="0">
              <a:buNone/>
              <a:defRPr sz="3000" b="1"/>
            </a:lvl6pPr>
            <a:lvl7pPr marL="5069434" indent="0">
              <a:buNone/>
              <a:defRPr sz="3000" b="1"/>
            </a:lvl7pPr>
            <a:lvl8pPr marL="5914339" indent="0">
              <a:buNone/>
              <a:defRPr sz="3000" b="1"/>
            </a:lvl8pPr>
            <a:lvl9pPr marL="6759245" indent="0">
              <a:buNone/>
              <a:defRPr sz="30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980248" y="12559903"/>
            <a:ext cx="17499064" cy="22818688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20118767" y="8865277"/>
            <a:ext cx="17505938" cy="3694626"/>
          </a:xfrm>
        </p:spPr>
        <p:txBody>
          <a:bodyPr anchor="b"/>
          <a:lstStyle>
            <a:lvl1pPr marL="0" indent="0">
              <a:buNone/>
              <a:defRPr sz="4400" b="1"/>
            </a:lvl1pPr>
            <a:lvl2pPr marL="844906" indent="0">
              <a:buNone/>
              <a:defRPr sz="3700" b="1"/>
            </a:lvl2pPr>
            <a:lvl3pPr marL="1689811" indent="0">
              <a:buNone/>
              <a:defRPr sz="3300" b="1"/>
            </a:lvl3pPr>
            <a:lvl4pPr marL="2534717" indent="0">
              <a:buNone/>
              <a:defRPr sz="3000" b="1"/>
            </a:lvl4pPr>
            <a:lvl5pPr marL="3379622" indent="0">
              <a:buNone/>
              <a:defRPr sz="3000" b="1"/>
            </a:lvl5pPr>
            <a:lvl6pPr marL="4224528" indent="0">
              <a:buNone/>
              <a:defRPr sz="3000" b="1"/>
            </a:lvl6pPr>
            <a:lvl7pPr marL="5069434" indent="0">
              <a:buNone/>
              <a:defRPr sz="3000" b="1"/>
            </a:lvl7pPr>
            <a:lvl8pPr marL="5914339" indent="0">
              <a:buNone/>
              <a:defRPr sz="3000" b="1"/>
            </a:lvl8pPr>
            <a:lvl9pPr marL="6759245" indent="0">
              <a:buNone/>
              <a:defRPr sz="30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20118767" y="12559903"/>
            <a:ext cx="17505938" cy="22818688"/>
          </a:xfrm>
        </p:spPr>
        <p:txBody>
          <a:bodyPr/>
          <a:lstStyle>
            <a:lvl1pPr>
              <a:defRPr sz="4400"/>
            </a:lvl1pPr>
            <a:lvl2pPr>
              <a:defRPr sz="37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0250" y="1576864"/>
            <a:ext cx="13029755" cy="6710839"/>
          </a:xfrm>
        </p:spPr>
        <p:txBody>
          <a:bodyPr anchor="b"/>
          <a:lstStyle>
            <a:lvl1pPr algn="l">
              <a:defRPr sz="37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484435" y="1576872"/>
            <a:ext cx="22140268" cy="33801728"/>
          </a:xfrm>
        </p:spPr>
        <p:txBody>
          <a:bodyPr/>
          <a:lstStyle>
            <a:lvl1pPr>
              <a:defRPr sz="5900"/>
            </a:lvl1pPr>
            <a:lvl2pPr>
              <a:defRPr sz="5200"/>
            </a:lvl2pPr>
            <a:lvl3pPr>
              <a:defRPr sz="44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80250" y="8287711"/>
            <a:ext cx="13029755" cy="27090889"/>
          </a:xfrm>
        </p:spPr>
        <p:txBody>
          <a:bodyPr/>
          <a:lstStyle>
            <a:lvl1pPr marL="0" indent="0">
              <a:buNone/>
              <a:defRPr sz="2600"/>
            </a:lvl1pPr>
            <a:lvl2pPr marL="844906" indent="0">
              <a:buNone/>
              <a:defRPr sz="2200"/>
            </a:lvl2pPr>
            <a:lvl3pPr marL="1689811" indent="0">
              <a:buNone/>
              <a:defRPr sz="1800"/>
            </a:lvl3pPr>
            <a:lvl4pPr marL="2534717" indent="0">
              <a:buNone/>
              <a:defRPr sz="1700"/>
            </a:lvl4pPr>
            <a:lvl5pPr marL="3379622" indent="0">
              <a:buNone/>
              <a:defRPr sz="1700"/>
            </a:lvl5pPr>
            <a:lvl6pPr marL="4224528" indent="0">
              <a:buNone/>
              <a:defRPr sz="1700"/>
            </a:lvl6pPr>
            <a:lvl7pPr marL="5069434" indent="0">
              <a:buNone/>
              <a:defRPr sz="1700"/>
            </a:lvl7pPr>
            <a:lvl8pPr marL="5914339" indent="0">
              <a:buNone/>
              <a:defRPr sz="1700"/>
            </a:lvl8pPr>
            <a:lvl9pPr marL="6759245" indent="0">
              <a:buNone/>
              <a:defRPr sz="17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62847" y="27723465"/>
            <a:ext cx="23762970" cy="3272912"/>
          </a:xfrm>
        </p:spPr>
        <p:txBody>
          <a:bodyPr anchor="b"/>
          <a:lstStyle>
            <a:lvl1pPr algn="l">
              <a:defRPr sz="37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7762847" y="3538776"/>
            <a:ext cx="23762970" cy="23762970"/>
          </a:xfrm>
        </p:spPr>
        <p:txBody>
          <a:bodyPr/>
          <a:lstStyle>
            <a:lvl1pPr marL="0" indent="0">
              <a:buNone/>
              <a:defRPr sz="5900"/>
            </a:lvl1pPr>
            <a:lvl2pPr marL="844906" indent="0">
              <a:buNone/>
              <a:defRPr sz="5200"/>
            </a:lvl2pPr>
            <a:lvl3pPr marL="1689811" indent="0">
              <a:buNone/>
              <a:defRPr sz="4400"/>
            </a:lvl3pPr>
            <a:lvl4pPr marL="2534717" indent="0">
              <a:buNone/>
              <a:defRPr sz="3700"/>
            </a:lvl4pPr>
            <a:lvl5pPr marL="3379622" indent="0">
              <a:buNone/>
              <a:defRPr sz="3700"/>
            </a:lvl5pPr>
            <a:lvl6pPr marL="4224528" indent="0">
              <a:buNone/>
              <a:defRPr sz="3700"/>
            </a:lvl6pPr>
            <a:lvl7pPr marL="5069434" indent="0">
              <a:buNone/>
              <a:defRPr sz="3700"/>
            </a:lvl7pPr>
            <a:lvl8pPr marL="5914339" indent="0">
              <a:buNone/>
              <a:defRPr sz="3700"/>
            </a:lvl8pPr>
            <a:lvl9pPr marL="6759245" indent="0">
              <a:buNone/>
              <a:defRPr sz="37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762847" y="30996377"/>
            <a:ext cx="23762970" cy="4648078"/>
          </a:xfrm>
        </p:spPr>
        <p:txBody>
          <a:bodyPr/>
          <a:lstStyle>
            <a:lvl1pPr marL="0" indent="0">
              <a:buNone/>
              <a:defRPr sz="2600"/>
            </a:lvl1pPr>
            <a:lvl2pPr marL="844906" indent="0">
              <a:buNone/>
              <a:defRPr sz="2200"/>
            </a:lvl2pPr>
            <a:lvl3pPr marL="1689811" indent="0">
              <a:buNone/>
              <a:defRPr sz="1800"/>
            </a:lvl3pPr>
            <a:lvl4pPr marL="2534717" indent="0">
              <a:buNone/>
              <a:defRPr sz="1700"/>
            </a:lvl4pPr>
            <a:lvl5pPr marL="3379622" indent="0">
              <a:buNone/>
              <a:defRPr sz="1700"/>
            </a:lvl5pPr>
            <a:lvl6pPr marL="4224528" indent="0">
              <a:buNone/>
              <a:defRPr sz="1700"/>
            </a:lvl6pPr>
            <a:lvl7pPr marL="5069434" indent="0">
              <a:buNone/>
              <a:defRPr sz="1700"/>
            </a:lvl7pPr>
            <a:lvl8pPr marL="5914339" indent="0">
              <a:buNone/>
              <a:defRPr sz="1700"/>
            </a:lvl8pPr>
            <a:lvl9pPr marL="6759245" indent="0">
              <a:buNone/>
              <a:defRPr sz="17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80248" y="1586034"/>
            <a:ext cx="35644455" cy="6600825"/>
          </a:xfrm>
          <a:prstGeom prst="rect">
            <a:avLst/>
          </a:prstGeom>
        </p:spPr>
        <p:txBody>
          <a:bodyPr vert="horz" lIns="168981" tIns="84491" rIns="168981" bIns="84491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80248" y="9241164"/>
            <a:ext cx="35644455" cy="26137436"/>
          </a:xfrm>
          <a:prstGeom prst="rect">
            <a:avLst/>
          </a:prstGeom>
        </p:spPr>
        <p:txBody>
          <a:bodyPr vert="horz" lIns="168981" tIns="84491" rIns="168981" bIns="84491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80248" y="36707930"/>
            <a:ext cx="9241155" cy="2108597"/>
          </a:xfrm>
          <a:prstGeom prst="rect">
            <a:avLst/>
          </a:prstGeom>
        </p:spPr>
        <p:txBody>
          <a:bodyPr vert="horz" lIns="168981" tIns="84491" rIns="168981" bIns="84491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531692" y="36707930"/>
            <a:ext cx="12541568" cy="2108597"/>
          </a:xfrm>
          <a:prstGeom prst="rect">
            <a:avLst/>
          </a:prstGeom>
        </p:spPr>
        <p:txBody>
          <a:bodyPr vert="horz" lIns="168981" tIns="84491" rIns="168981" bIns="84491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28383548" y="36707930"/>
            <a:ext cx="9241155" cy="2108597"/>
          </a:xfrm>
          <a:prstGeom prst="rect">
            <a:avLst/>
          </a:prstGeom>
        </p:spPr>
        <p:txBody>
          <a:bodyPr vert="horz" lIns="168981" tIns="84491" rIns="168981" bIns="84491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89811" rtl="0" eaLnBrk="1" latinLnBrk="0" hangingPunct="1">
        <a:spcBef>
          <a:spcPct val="0"/>
        </a:spcBef>
        <a:buNone/>
        <a:defRPr sz="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3679" indent="-633679" algn="l" defTabSz="1689811" rtl="0" eaLnBrk="1" latinLnBrk="0" hangingPunct="1">
        <a:spcBef>
          <a:spcPct val="20000"/>
        </a:spcBef>
        <a:buFont typeface="Arial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1pPr>
      <a:lvl2pPr marL="1372972" indent="-528066" algn="l" defTabSz="1689811" rtl="0" eaLnBrk="1" latinLnBrk="0" hangingPunct="1">
        <a:spcBef>
          <a:spcPct val="20000"/>
        </a:spcBef>
        <a:buFont typeface="Arial" pitchFamily="34" charset="0"/>
        <a:buChar char="–"/>
        <a:defRPr sz="5200" kern="1200">
          <a:solidFill>
            <a:schemeClr val="tx1"/>
          </a:solidFill>
          <a:latin typeface="+mn-lt"/>
          <a:ea typeface="+mn-ea"/>
          <a:cs typeface="+mn-cs"/>
        </a:defRPr>
      </a:lvl2pPr>
      <a:lvl3pPr marL="2112264" indent="-422453" algn="l" defTabSz="1689811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2957170" indent="-422453" algn="l" defTabSz="1689811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802075" indent="-422453" algn="l" defTabSz="1689811" rtl="0" eaLnBrk="1" latinLnBrk="0" hangingPunct="1">
        <a:spcBef>
          <a:spcPct val="20000"/>
        </a:spcBef>
        <a:buFont typeface="Arial" pitchFamily="34" charset="0"/>
        <a:buChar char="»"/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646981" indent="-422453" algn="l" defTabSz="1689811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91886" indent="-422453" algn="l" defTabSz="1689811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36792" indent="-422453" algn="l" defTabSz="1689811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181698" indent="-422453" algn="l" defTabSz="1689811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44906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89811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34717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79622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224528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69434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914339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59245" algn="l" defTabSz="1689811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95300" y="447675"/>
            <a:ext cx="38614351" cy="38709600"/>
            <a:chOff x="988202" y="890681"/>
            <a:chExt cx="38614351" cy="38709600"/>
          </a:xfrm>
        </p:grpSpPr>
        <p:pic>
          <p:nvPicPr>
            <p:cNvPr id="14" name="Picture 2" descr="D:\Daten\Universität\TU-B\Fächer_Studi\Master\MA\Thesis\documentation\thesis\graphics\eval\cvgan_1\images\origina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202" y="890681"/>
              <a:ext cx="19307176" cy="38709600"/>
            </a:xfrm>
            <a:prstGeom prst="rect">
              <a:avLst/>
            </a:prstGeom>
            <a:noFill/>
            <a:ln w="1270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D:\Daten\Universität\TU-B\Fächer_Studi\Master\MA\Thesis\documentation\thesis\graphics\eval\cvgan_1\images\predict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5378" y="890681"/>
              <a:ext cx="19307175" cy="38709600"/>
            </a:xfrm>
            <a:prstGeom prst="rect">
              <a:avLst/>
            </a:prstGeom>
            <a:noFill/>
            <a:ln w="1270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hteck 4"/>
          <p:cNvSpPr/>
          <p:nvPr/>
        </p:nvSpPr>
        <p:spPr>
          <a:xfrm>
            <a:off x="14833922" y="25732518"/>
            <a:ext cx="2260353" cy="1584176"/>
          </a:xfrm>
          <a:prstGeom prst="rect">
            <a:avLst/>
          </a:prstGeom>
          <a:solidFill>
            <a:srgbClr val="00B050">
              <a:alpha val="10000"/>
            </a:srgbClr>
          </a:solidFill>
          <a:ln w="952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4391993" y="25732518"/>
            <a:ext cx="2260353" cy="1584176"/>
          </a:xfrm>
          <a:prstGeom prst="rect">
            <a:avLst/>
          </a:prstGeom>
          <a:solidFill>
            <a:srgbClr val="00B050">
              <a:alpha val="10000"/>
            </a:srgbClr>
          </a:solidFill>
          <a:ln w="952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219707" y="1156670"/>
            <a:ext cx="45330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latin typeface="Century" panose="02040604050505020304" pitchFamily="18" charset="0"/>
              </a:rPr>
              <a:t>(a)</a:t>
            </a:r>
            <a:endParaRPr lang="de-DE" sz="11500" dirty="0">
              <a:latin typeface="Century" panose="02040604050505020304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6043" y="10811635"/>
            <a:ext cx="45330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latin typeface="Century" panose="02040604050505020304" pitchFamily="18" charset="0"/>
              </a:rPr>
              <a:t>(b)</a:t>
            </a:r>
            <a:endParaRPr lang="de-DE" sz="11500" dirty="0">
              <a:latin typeface="Century" panose="02040604050505020304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74143" y="20460707"/>
            <a:ext cx="45330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latin typeface="Century" panose="02040604050505020304" pitchFamily="18" charset="0"/>
              </a:rPr>
              <a:t>(c)</a:t>
            </a:r>
            <a:endParaRPr lang="de-DE" sz="11500" dirty="0">
              <a:latin typeface="Century" panose="02040604050505020304" pitchFamily="18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88306" y="30181787"/>
            <a:ext cx="45330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latin typeface="Century" panose="02040604050505020304" pitchFamily="18" charset="0"/>
              </a:rPr>
              <a:t>(d)</a:t>
            </a:r>
            <a:endParaRPr lang="de-DE" sz="11500" dirty="0">
              <a:latin typeface="Century" panose="02040604050505020304" pitchFamily="18" charset="0"/>
            </a:endParaRPr>
          </a:p>
        </p:txBody>
      </p:sp>
      <p:sp>
        <p:nvSpPr>
          <p:cNvPr id="23" name="Parallelogramm 22"/>
          <p:cNvSpPr/>
          <p:nvPr/>
        </p:nvSpPr>
        <p:spPr>
          <a:xfrm>
            <a:off x="1002199" y="5544891"/>
            <a:ext cx="9687016" cy="4392488"/>
          </a:xfrm>
          <a:prstGeom prst="parallelogram">
            <a:avLst>
              <a:gd name="adj" fmla="val 107525"/>
            </a:avLst>
          </a:prstGeom>
          <a:solidFill>
            <a:srgbClr val="FF0000">
              <a:alpha val="10000"/>
            </a:srgbClr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arallelogramm 25"/>
          <p:cNvSpPr/>
          <p:nvPr/>
        </p:nvSpPr>
        <p:spPr>
          <a:xfrm>
            <a:off x="1002199" y="15244888"/>
            <a:ext cx="9687016" cy="4392488"/>
          </a:xfrm>
          <a:prstGeom prst="parallelogram">
            <a:avLst>
              <a:gd name="adj" fmla="val 107525"/>
            </a:avLst>
          </a:prstGeom>
          <a:solidFill>
            <a:srgbClr val="FF0000">
              <a:alpha val="10000"/>
            </a:srgbClr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arallelogramm 26"/>
          <p:cNvSpPr/>
          <p:nvPr/>
        </p:nvSpPr>
        <p:spPr>
          <a:xfrm>
            <a:off x="20367066" y="15244888"/>
            <a:ext cx="9687016" cy="4392488"/>
          </a:xfrm>
          <a:prstGeom prst="parallelogram">
            <a:avLst>
              <a:gd name="adj" fmla="val 107525"/>
            </a:avLst>
          </a:prstGeom>
          <a:solidFill>
            <a:srgbClr val="FF0000">
              <a:alpha val="10000"/>
            </a:srgbClr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arallelogramm 27"/>
          <p:cNvSpPr/>
          <p:nvPr/>
        </p:nvSpPr>
        <p:spPr>
          <a:xfrm>
            <a:off x="20367066" y="5544891"/>
            <a:ext cx="9687016" cy="4392488"/>
          </a:xfrm>
          <a:prstGeom prst="parallelogram">
            <a:avLst>
              <a:gd name="adj" fmla="val 107525"/>
            </a:avLst>
          </a:prstGeom>
          <a:solidFill>
            <a:srgbClr val="FF0000">
              <a:alpha val="10000"/>
            </a:srgbClr>
          </a:solidFill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1111844" y="21575379"/>
            <a:ext cx="3024336" cy="3627695"/>
          </a:xfrm>
          <a:prstGeom prst="rect">
            <a:avLst/>
          </a:prstGeom>
          <a:solidFill>
            <a:srgbClr val="FFC000">
              <a:alpha val="10000"/>
            </a:srgbClr>
          </a:solidFill>
          <a:ln w="952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30477294" y="21575379"/>
            <a:ext cx="3024336" cy="3627695"/>
          </a:xfrm>
          <a:prstGeom prst="rect">
            <a:avLst/>
          </a:prstGeom>
          <a:solidFill>
            <a:srgbClr val="FFC000">
              <a:alpha val="10000"/>
            </a:srgbClr>
          </a:solidFill>
          <a:ln w="952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11111844" y="31296460"/>
            <a:ext cx="3024336" cy="3627695"/>
          </a:xfrm>
          <a:prstGeom prst="rect">
            <a:avLst/>
          </a:prstGeom>
          <a:solidFill>
            <a:srgbClr val="FFC000">
              <a:alpha val="10000"/>
            </a:srgbClr>
          </a:solidFill>
          <a:ln w="952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30477294" y="31296460"/>
            <a:ext cx="3024336" cy="3627695"/>
          </a:xfrm>
          <a:prstGeom prst="rect">
            <a:avLst/>
          </a:prstGeom>
          <a:solidFill>
            <a:srgbClr val="FFC000">
              <a:alpha val="10000"/>
            </a:srgbClr>
          </a:solidFill>
          <a:ln w="952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32048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Benutzerdefiniert</PresentationFormat>
  <Paragraphs>4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</dc:creator>
  <cp:lastModifiedBy>Fabian Hofmann</cp:lastModifiedBy>
  <cp:revision>11</cp:revision>
  <dcterms:created xsi:type="dcterms:W3CDTF">2020-12-31T16:28:07Z</dcterms:created>
  <dcterms:modified xsi:type="dcterms:W3CDTF">2021-01-01T21:16:04Z</dcterms:modified>
</cp:coreProperties>
</file>